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456" r:id="rId2"/>
    <p:sldId id="413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453" r:id="rId22"/>
    <p:sldId id="455" r:id="rId23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 autoAdjust="0"/>
    <p:restoredTop sz="94626" autoAdjust="0"/>
  </p:normalViewPr>
  <p:slideViewPr>
    <p:cSldViewPr>
      <p:cViewPr varScale="1">
        <p:scale>
          <a:sx n="77" d="100"/>
          <a:sy n="77" d="100"/>
        </p:scale>
        <p:origin x="776" y="-10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5DF2E-E9F9-8E44-A0E6-79024A07B6B0}" type="datetimeFigureOut">
              <a:rPr lang="de-DE" smtClean="0"/>
              <a:t>15.09.26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6BBE0-C48F-5443-A442-B1E1BC821C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2889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932B1-1907-3853-B2B1-10AC7114B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F449B25-AD2B-5911-61EB-8D04E743B4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0480303-B4E3-CA51-7898-8E28BBD8FA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3A9224E-3ED3-7035-EEEB-FD8D88420C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9AAFAC-ED22-4D5D-9B61-6FE80D3B1CF0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509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9AAFAC-ED22-4D5D-9B61-6FE80D3B1CF0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8331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5BCCAD83-7020-FD46-BF73-37EBC5F32BFE}" type="slidenum">
              <a:rPr lang="de-DE" altLang="de-DE" sz="1200"/>
              <a:pPr/>
              <a:t>21</a:t>
            </a:fld>
            <a:endParaRPr lang="de-DE" altLang="de-DE" sz="1200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31091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5BCCAD83-7020-FD46-BF73-37EBC5F32BFE}" type="slidenum">
              <a:rPr lang="de-DE" altLang="de-DE" sz="1200"/>
              <a:pPr/>
              <a:t>22</a:t>
            </a:fld>
            <a:endParaRPr lang="de-DE" altLang="de-DE" sz="1200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97184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1BB1D-7B5C-60C0-5B49-75F447E70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feld 18">
            <a:extLst>
              <a:ext uri="{FF2B5EF4-FFF2-40B4-BE49-F238E27FC236}">
                <a16:creationId xmlns:a16="http://schemas.microsoft.com/office/drawing/2014/main" id="{9BB2117C-04F3-8032-2F5B-D95C178BC823}"/>
              </a:ext>
            </a:extLst>
          </p:cNvPr>
          <p:cNvSpPr txBox="1"/>
          <p:nvPr/>
        </p:nvSpPr>
        <p:spPr>
          <a:xfrm>
            <a:off x="787401" y="1073577"/>
            <a:ext cx="16179801" cy="899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>
              <a:defRPr/>
            </a:pPr>
            <a:endParaRPr lang="de-DE" sz="9900" dirty="0">
              <a:solidFill>
                <a:srgbClr val="3B6375"/>
              </a:solidFill>
              <a:latin typeface="+mj-lt"/>
            </a:endParaRPr>
          </a:p>
          <a:p>
            <a:pPr defTabSz="1371600">
              <a:defRPr/>
            </a:pPr>
            <a:endParaRPr lang="de-DE" sz="5700" dirty="0">
              <a:solidFill>
                <a:srgbClr val="3B6375"/>
              </a:solidFill>
              <a:latin typeface="+mj-lt"/>
            </a:endParaRPr>
          </a:p>
          <a:p>
            <a:pPr defTabSz="1371600">
              <a:defRPr/>
            </a:pPr>
            <a:r>
              <a:rPr lang="de-DE" sz="8400" dirty="0">
                <a:solidFill>
                  <a:srgbClr val="3B6375"/>
                </a:solidFill>
                <a:latin typeface="+mj-lt"/>
              </a:rPr>
              <a:t>ELTERN IM SPORT</a:t>
            </a:r>
            <a:br>
              <a:rPr lang="de-DE" sz="8400" dirty="0">
                <a:solidFill>
                  <a:srgbClr val="3B6375"/>
                </a:solidFill>
                <a:latin typeface="+mj-lt"/>
              </a:rPr>
            </a:br>
            <a:r>
              <a:rPr lang="de-DE" sz="8400" dirty="0">
                <a:solidFill>
                  <a:srgbClr val="3B6375"/>
                </a:solidFill>
                <a:latin typeface="+mj-lt"/>
              </a:rPr>
              <a:t>- Partner oder </a:t>
            </a:r>
          </a:p>
          <a:p>
            <a:pPr defTabSz="1371600">
              <a:defRPr/>
            </a:pPr>
            <a:r>
              <a:rPr lang="de-DE" sz="8400" dirty="0">
                <a:solidFill>
                  <a:srgbClr val="3B6375"/>
                </a:solidFill>
                <a:latin typeface="+mj-lt"/>
              </a:rPr>
              <a:t>Druckfaktor</a:t>
            </a:r>
          </a:p>
          <a:p>
            <a:pPr defTabSz="1371600">
              <a:lnSpc>
                <a:spcPct val="150000"/>
              </a:lnSpc>
              <a:defRPr/>
            </a:pPr>
            <a:br>
              <a:rPr lang="de-DE" sz="6000" dirty="0">
                <a:solidFill>
                  <a:srgbClr val="3B6375"/>
                </a:solidFill>
                <a:latin typeface="+mj-lt"/>
              </a:rPr>
            </a:br>
            <a:endParaRPr lang="de-DE" sz="6000" dirty="0">
              <a:solidFill>
                <a:srgbClr val="3B6375"/>
              </a:solidFill>
              <a:latin typeface="+mj-lt"/>
            </a:endParaRP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AA902EB9-186E-E09F-2985-4B453E6CA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0402" y="8532118"/>
            <a:ext cx="1606277" cy="1311245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B8FF8CF7-932F-0472-71CA-4890922F2B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8204" y="8382001"/>
            <a:ext cx="902075" cy="1461362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00F27B6B-9914-1BD8-73C3-891328ECAA86}"/>
              </a:ext>
            </a:extLst>
          </p:cNvPr>
          <p:cNvSpPr/>
          <p:nvPr/>
        </p:nvSpPr>
        <p:spPr>
          <a:xfrm>
            <a:off x="9144001" y="0"/>
            <a:ext cx="9429749" cy="11296650"/>
          </a:xfrm>
          <a:prstGeom prst="rect">
            <a:avLst/>
          </a:prstGeom>
          <a:solidFill>
            <a:srgbClr val="3B63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C6B4F44-D901-776F-2E49-C29D516446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759" b="31316"/>
          <a:stretch/>
        </p:blipFill>
        <p:spPr>
          <a:xfrm>
            <a:off x="10058264" y="1196802"/>
            <a:ext cx="8210550" cy="63817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EFE7EA8-ADF0-0ECF-3923-9C78E4841F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4251" y="7578553"/>
            <a:ext cx="8763000" cy="226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310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1F5868-ED8D-F849-8A68-A46E32D92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0000" y="370160"/>
            <a:ext cx="15773400" cy="6527007"/>
          </a:xfrm>
        </p:spPr>
        <p:txBody>
          <a:bodyPr/>
          <a:lstStyle/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16670" indent="0">
              <a:buNone/>
            </a:pPr>
            <a:endParaRPr lang="de-DE" sz="5400" dirty="0">
              <a:solidFill>
                <a:srgbClr val="3B6375"/>
              </a:solidFill>
            </a:endParaRPr>
          </a:p>
          <a:p>
            <a:pPr marL="16670" indent="0">
              <a:buNone/>
            </a:pPr>
            <a:endParaRPr lang="de-DE" sz="5400" dirty="0">
              <a:solidFill>
                <a:srgbClr val="3B6375"/>
              </a:solidFill>
            </a:endParaRPr>
          </a:p>
          <a:p>
            <a:pPr marL="16670" indent="0">
              <a:buNone/>
            </a:pPr>
            <a:r>
              <a:rPr lang="de-DE" sz="5400" dirty="0">
                <a:solidFill>
                  <a:srgbClr val="3B6375"/>
                </a:solidFill>
              </a:rPr>
              <a:t>Stefan Marxer</a:t>
            </a:r>
            <a:br>
              <a:rPr lang="de-DE" dirty="0"/>
            </a:br>
            <a:r>
              <a:rPr lang="de-DE" dirty="0"/>
              <a:t>	</a:t>
            </a:r>
            <a:r>
              <a:rPr lang="de-DE" sz="3600" dirty="0">
                <a:latin typeface="+mj-lt"/>
              </a:rPr>
              <a:t>Präsident Liechtenstein Olympic Committee</a:t>
            </a:r>
            <a:endParaRPr lang="de-DE" dirty="0">
              <a:latin typeface="+mj-lt"/>
            </a:endParaRPr>
          </a:p>
          <a:p>
            <a:pPr marL="0" indent="0">
              <a:buNone/>
            </a:pPr>
            <a:endParaRPr lang="de-DE" dirty="0">
              <a:latin typeface="+mj-lt"/>
            </a:endParaRPr>
          </a:p>
          <a:p>
            <a:pPr marL="0" indent="0">
              <a:buNone/>
            </a:pPr>
            <a:endParaRPr lang="de-DE" dirty="0">
              <a:latin typeface="+mj-lt"/>
            </a:endParaRPr>
          </a:p>
          <a:p>
            <a:pPr algn="ctr"/>
            <a:endParaRPr lang="de-DE" dirty="0">
              <a:latin typeface="+mj-lt"/>
            </a:endParaRPr>
          </a:p>
          <a:p>
            <a:pPr algn="ctr"/>
            <a:endParaRPr lang="de-DE" dirty="0"/>
          </a:p>
        </p:txBody>
      </p:sp>
      <p:sp>
        <p:nvSpPr>
          <p:cNvPr id="7" name="Mond 6">
            <a:extLst>
              <a:ext uri="{FF2B5EF4-FFF2-40B4-BE49-F238E27FC236}">
                <a16:creationId xmlns:a16="http://schemas.microsoft.com/office/drawing/2014/main" id="{43ECB642-A038-A721-D409-6C81AA8B23A2}"/>
              </a:ext>
            </a:extLst>
          </p:cNvPr>
          <p:cNvSpPr/>
          <p:nvPr/>
        </p:nvSpPr>
        <p:spPr>
          <a:xfrm rot="20026198">
            <a:off x="15702568" y="-3125622"/>
            <a:ext cx="5170868" cy="11295918"/>
          </a:xfrm>
          <a:prstGeom prst="moon">
            <a:avLst>
              <a:gd name="adj" fmla="val 87500"/>
            </a:avLst>
          </a:prstGeom>
          <a:gradFill>
            <a:gsLst>
              <a:gs pos="0">
                <a:srgbClr val="3B6375">
                  <a:lumMod val="50000"/>
                  <a:lumOff val="50000"/>
                </a:srgbClr>
              </a:gs>
              <a:gs pos="49000">
                <a:srgbClr val="3B6375"/>
              </a:gs>
              <a:gs pos="100000">
                <a:srgbClr val="3B6375">
                  <a:lumMod val="77000"/>
                  <a:lumOff val="23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93931F8-F048-4C9A-E52D-E35B7AA5E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0172" y="7581066"/>
            <a:ext cx="2264042" cy="1862616"/>
          </a:xfrm>
          <a:prstGeom prst="rect">
            <a:avLst/>
          </a:prstGeom>
        </p:spPr>
      </p:pic>
      <p:pic>
        <p:nvPicPr>
          <p:cNvPr id="4" name="Picture 2" descr="Liechtensteiner Fussballverband (LFV)">
            <a:extLst>
              <a:ext uri="{FF2B5EF4-FFF2-40B4-BE49-F238E27FC236}">
                <a16:creationId xmlns:a16="http://schemas.microsoft.com/office/drawing/2014/main" id="{74DF42FE-B2D7-044A-B6D8-A7DD996A2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8423" y="7581066"/>
            <a:ext cx="1150769" cy="186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382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6897965" y="219583"/>
            <a:ext cx="1211264" cy="1211264"/>
          </a:xfrm>
          <a:custGeom>
            <a:avLst/>
            <a:gdLst/>
            <a:ahLst/>
            <a:cxnLst/>
            <a:rect l="l" t="t" r="r" b="b"/>
            <a:pathLst>
              <a:path w="1211264" h="1211264">
                <a:moveTo>
                  <a:pt x="0" y="0"/>
                </a:moveTo>
                <a:lnTo>
                  <a:pt x="1211265" y="0"/>
                </a:lnTo>
                <a:lnTo>
                  <a:pt x="1211265" y="1211264"/>
                </a:lnTo>
                <a:lnTo>
                  <a:pt x="0" y="12112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6551364" y="108671"/>
            <a:ext cx="1419225" cy="1419225"/>
          </a:xfrm>
          <a:custGeom>
            <a:avLst/>
            <a:gdLst/>
            <a:ahLst/>
            <a:cxnLst/>
            <a:rect l="l" t="t" r="r" b="b"/>
            <a:pathLst>
              <a:path w="1419225" h="1419225">
                <a:moveTo>
                  <a:pt x="0" y="0"/>
                </a:moveTo>
                <a:lnTo>
                  <a:pt x="1419225" y="0"/>
                </a:lnTo>
                <a:lnTo>
                  <a:pt x="1419225" y="1419225"/>
                </a:lnTo>
                <a:lnTo>
                  <a:pt x="0" y="14192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77498" y="4893107"/>
            <a:ext cx="2204053" cy="1746712"/>
          </a:xfrm>
          <a:custGeom>
            <a:avLst/>
            <a:gdLst/>
            <a:ahLst/>
            <a:cxnLst/>
            <a:rect l="l" t="t" r="r" b="b"/>
            <a:pathLst>
              <a:path w="2204053" h="1746712">
                <a:moveTo>
                  <a:pt x="0" y="0"/>
                </a:moveTo>
                <a:lnTo>
                  <a:pt x="2204053" y="0"/>
                </a:lnTo>
                <a:lnTo>
                  <a:pt x="2204053" y="1746712"/>
                </a:lnTo>
                <a:lnTo>
                  <a:pt x="0" y="17467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2822106" y="4690259"/>
            <a:ext cx="1721708" cy="2055771"/>
          </a:xfrm>
          <a:custGeom>
            <a:avLst/>
            <a:gdLst/>
            <a:ahLst/>
            <a:cxnLst/>
            <a:rect l="l" t="t" r="r" b="b"/>
            <a:pathLst>
              <a:path w="1721708" h="2055771">
                <a:moveTo>
                  <a:pt x="0" y="0"/>
                </a:moveTo>
                <a:lnTo>
                  <a:pt x="1721707" y="0"/>
                </a:lnTo>
                <a:lnTo>
                  <a:pt x="1721707" y="2055770"/>
                </a:lnTo>
                <a:lnTo>
                  <a:pt x="0" y="20557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5052313" y="4690259"/>
            <a:ext cx="1729417" cy="2055771"/>
          </a:xfrm>
          <a:custGeom>
            <a:avLst/>
            <a:gdLst/>
            <a:ahLst/>
            <a:cxnLst/>
            <a:rect l="l" t="t" r="r" b="b"/>
            <a:pathLst>
              <a:path w="1729417" h="2055771">
                <a:moveTo>
                  <a:pt x="0" y="0"/>
                </a:moveTo>
                <a:lnTo>
                  <a:pt x="1729417" y="0"/>
                </a:lnTo>
                <a:lnTo>
                  <a:pt x="1729417" y="2055770"/>
                </a:lnTo>
                <a:lnTo>
                  <a:pt x="0" y="20557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13932100" y="4690259"/>
            <a:ext cx="1711429" cy="2055771"/>
          </a:xfrm>
          <a:custGeom>
            <a:avLst/>
            <a:gdLst/>
            <a:ahLst/>
            <a:cxnLst/>
            <a:rect l="l" t="t" r="r" b="b"/>
            <a:pathLst>
              <a:path w="1711429" h="2055771">
                <a:moveTo>
                  <a:pt x="0" y="0"/>
                </a:moveTo>
                <a:lnTo>
                  <a:pt x="1711429" y="0"/>
                </a:lnTo>
                <a:lnTo>
                  <a:pt x="1711429" y="2055770"/>
                </a:lnTo>
                <a:lnTo>
                  <a:pt x="0" y="20557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Freeform 7"/>
          <p:cNvSpPr/>
          <p:nvPr/>
        </p:nvSpPr>
        <p:spPr>
          <a:xfrm>
            <a:off x="11421994" y="4833440"/>
            <a:ext cx="2510107" cy="1738249"/>
          </a:xfrm>
          <a:custGeom>
            <a:avLst/>
            <a:gdLst/>
            <a:ahLst/>
            <a:cxnLst/>
            <a:rect l="l" t="t" r="r" b="b"/>
            <a:pathLst>
              <a:path w="2510107" h="1738249">
                <a:moveTo>
                  <a:pt x="0" y="0"/>
                </a:moveTo>
                <a:lnTo>
                  <a:pt x="2510106" y="0"/>
                </a:lnTo>
                <a:lnTo>
                  <a:pt x="2510106" y="1738249"/>
                </a:lnTo>
                <a:lnTo>
                  <a:pt x="0" y="17382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8" name="Freeform 8"/>
          <p:cNvSpPr/>
          <p:nvPr/>
        </p:nvSpPr>
        <p:spPr>
          <a:xfrm>
            <a:off x="15643529" y="4864600"/>
            <a:ext cx="2562235" cy="1707089"/>
          </a:xfrm>
          <a:custGeom>
            <a:avLst/>
            <a:gdLst/>
            <a:ahLst/>
            <a:cxnLst/>
            <a:rect l="l" t="t" r="r" b="b"/>
            <a:pathLst>
              <a:path w="2562235" h="1707089">
                <a:moveTo>
                  <a:pt x="0" y="0"/>
                </a:moveTo>
                <a:lnTo>
                  <a:pt x="2562235" y="0"/>
                </a:lnTo>
                <a:lnTo>
                  <a:pt x="2562235" y="1707089"/>
                </a:lnTo>
                <a:lnTo>
                  <a:pt x="0" y="17070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9" name="Freeform 9"/>
          <p:cNvSpPr/>
          <p:nvPr/>
        </p:nvSpPr>
        <p:spPr>
          <a:xfrm>
            <a:off x="16551364" y="108671"/>
            <a:ext cx="1419225" cy="1419225"/>
          </a:xfrm>
          <a:custGeom>
            <a:avLst/>
            <a:gdLst/>
            <a:ahLst/>
            <a:cxnLst/>
            <a:rect l="l" t="t" r="r" b="b"/>
            <a:pathLst>
              <a:path w="1419225" h="1419225">
                <a:moveTo>
                  <a:pt x="0" y="0"/>
                </a:moveTo>
                <a:lnTo>
                  <a:pt x="1419225" y="0"/>
                </a:lnTo>
                <a:lnTo>
                  <a:pt x="1419225" y="1419225"/>
                </a:lnTo>
                <a:lnTo>
                  <a:pt x="0" y="14192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6551364" y="108671"/>
            <a:ext cx="1419225" cy="1419225"/>
          </a:xfrm>
          <a:custGeom>
            <a:avLst/>
            <a:gdLst/>
            <a:ahLst/>
            <a:cxnLst/>
            <a:rect l="l" t="t" r="r" b="b"/>
            <a:pathLst>
              <a:path w="1419225" h="1419225">
                <a:moveTo>
                  <a:pt x="0" y="0"/>
                </a:moveTo>
                <a:lnTo>
                  <a:pt x="1419225" y="0"/>
                </a:lnTo>
                <a:lnTo>
                  <a:pt x="1419225" y="1419225"/>
                </a:lnTo>
                <a:lnTo>
                  <a:pt x="0" y="14192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6551364" y="108671"/>
            <a:ext cx="1419225" cy="1419225"/>
          </a:xfrm>
          <a:custGeom>
            <a:avLst/>
            <a:gdLst/>
            <a:ahLst/>
            <a:cxnLst/>
            <a:rect l="l" t="t" r="r" b="b"/>
            <a:pathLst>
              <a:path w="1419225" h="1419225">
                <a:moveTo>
                  <a:pt x="0" y="0"/>
                </a:moveTo>
                <a:lnTo>
                  <a:pt x="1419225" y="0"/>
                </a:lnTo>
                <a:lnTo>
                  <a:pt x="1419225" y="1419225"/>
                </a:lnTo>
                <a:lnTo>
                  <a:pt x="0" y="14192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6551364" y="108671"/>
            <a:ext cx="1419225" cy="1419225"/>
          </a:xfrm>
          <a:custGeom>
            <a:avLst/>
            <a:gdLst/>
            <a:ahLst/>
            <a:cxnLst/>
            <a:rect l="l" t="t" r="r" b="b"/>
            <a:pathLst>
              <a:path w="1419225" h="1419225">
                <a:moveTo>
                  <a:pt x="0" y="0"/>
                </a:moveTo>
                <a:lnTo>
                  <a:pt x="1419225" y="0"/>
                </a:lnTo>
                <a:lnTo>
                  <a:pt x="1419225" y="1419225"/>
                </a:lnTo>
                <a:lnTo>
                  <a:pt x="0" y="14192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6551364" y="108671"/>
            <a:ext cx="1419225" cy="1419225"/>
          </a:xfrm>
          <a:custGeom>
            <a:avLst/>
            <a:gdLst/>
            <a:ahLst/>
            <a:cxnLst/>
            <a:rect l="l" t="t" r="r" b="b"/>
            <a:pathLst>
              <a:path w="1419225" h="1419225">
                <a:moveTo>
                  <a:pt x="0" y="0"/>
                </a:moveTo>
                <a:lnTo>
                  <a:pt x="1419225" y="0"/>
                </a:lnTo>
                <a:lnTo>
                  <a:pt x="1419225" y="1419225"/>
                </a:lnTo>
                <a:lnTo>
                  <a:pt x="0" y="14192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6551364" y="108671"/>
            <a:ext cx="1419225" cy="1419225"/>
          </a:xfrm>
          <a:custGeom>
            <a:avLst/>
            <a:gdLst/>
            <a:ahLst/>
            <a:cxnLst/>
            <a:rect l="l" t="t" r="r" b="b"/>
            <a:pathLst>
              <a:path w="1419225" h="1419225">
                <a:moveTo>
                  <a:pt x="0" y="0"/>
                </a:moveTo>
                <a:lnTo>
                  <a:pt x="1419225" y="0"/>
                </a:lnTo>
                <a:lnTo>
                  <a:pt x="1419225" y="1419225"/>
                </a:lnTo>
                <a:lnTo>
                  <a:pt x="0" y="14192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6897965" y="219583"/>
            <a:ext cx="1211264" cy="1211264"/>
          </a:xfrm>
          <a:custGeom>
            <a:avLst/>
            <a:gdLst/>
            <a:ahLst/>
            <a:cxnLst/>
            <a:rect l="l" t="t" r="r" b="b"/>
            <a:pathLst>
              <a:path w="1211264" h="1211264">
                <a:moveTo>
                  <a:pt x="0" y="0"/>
                </a:moveTo>
                <a:lnTo>
                  <a:pt x="1211265" y="0"/>
                </a:lnTo>
                <a:lnTo>
                  <a:pt x="1211265" y="1211264"/>
                </a:lnTo>
                <a:lnTo>
                  <a:pt x="0" y="12112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6551364" y="108671"/>
            <a:ext cx="1419225" cy="1419225"/>
          </a:xfrm>
          <a:custGeom>
            <a:avLst/>
            <a:gdLst/>
            <a:ahLst/>
            <a:cxnLst/>
            <a:rect l="l" t="t" r="r" b="b"/>
            <a:pathLst>
              <a:path w="1419225" h="1419225">
                <a:moveTo>
                  <a:pt x="0" y="0"/>
                </a:moveTo>
                <a:lnTo>
                  <a:pt x="1419225" y="0"/>
                </a:lnTo>
                <a:lnTo>
                  <a:pt x="1419225" y="1419225"/>
                </a:lnTo>
                <a:lnTo>
                  <a:pt x="0" y="14192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6897965" y="219583"/>
            <a:ext cx="1211264" cy="1211264"/>
          </a:xfrm>
          <a:custGeom>
            <a:avLst/>
            <a:gdLst/>
            <a:ahLst/>
            <a:cxnLst/>
            <a:rect l="l" t="t" r="r" b="b"/>
            <a:pathLst>
              <a:path w="1211264" h="1211264">
                <a:moveTo>
                  <a:pt x="0" y="0"/>
                </a:moveTo>
                <a:lnTo>
                  <a:pt x="1211265" y="0"/>
                </a:lnTo>
                <a:lnTo>
                  <a:pt x="1211265" y="1211264"/>
                </a:lnTo>
                <a:lnTo>
                  <a:pt x="0" y="12112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6551364" y="108671"/>
            <a:ext cx="1419225" cy="1419225"/>
          </a:xfrm>
          <a:custGeom>
            <a:avLst/>
            <a:gdLst/>
            <a:ahLst/>
            <a:cxnLst/>
            <a:rect l="l" t="t" r="r" b="b"/>
            <a:pathLst>
              <a:path w="1419225" h="1419225">
                <a:moveTo>
                  <a:pt x="0" y="0"/>
                </a:moveTo>
                <a:lnTo>
                  <a:pt x="1419225" y="0"/>
                </a:lnTo>
                <a:lnTo>
                  <a:pt x="1419225" y="1419225"/>
                </a:lnTo>
                <a:lnTo>
                  <a:pt x="0" y="14192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6897965" y="219583"/>
            <a:ext cx="1211264" cy="1211264"/>
          </a:xfrm>
          <a:custGeom>
            <a:avLst/>
            <a:gdLst/>
            <a:ahLst/>
            <a:cxnLst/>
            <a:rect l="l" t="t" r="r" b="b"/>
            <a:pathLst>
              <a:path w="1211264" h="1211264">
                <a:moveTo>
                  <a:pt x="0" y="0"/>
                </a:moveTo>
                <a:lnTo>
                  <a:pt x="1211265" y="0"/>
                </a:lnTo>
                <a:lnTo>
                  <a:pt x="1211265" y="1211264"/>
                </a:lnTo>
                <a:lnTo>
                  <a:pt x="0" y="12112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6551364" y="108671"/>
            <a:ext cx="1419225" cy="1419225"/>
          </a:xfrm>
          <a:custGeom>
            <a:avLst/>
            <a:gdLst/>
            <a:ahLst/>
            <a:cxnLst/>
            <a:rect l="l" t="t" r="r" b="b"/>
            <a:pathLst>
              <a:path w="1419225" h="1419225">
                <a:moveTo>
                  <a:pt x="0" y="0"/>
                </a:moveTo>
                <a:lnTo>
                  <a:pt x="1419225" y="0"/>
                </a:lnTo>
                <a:lnTo>
                  <a:pt x="1419225" y="1419225"/>
                </a:lnTo>
                <a:lnTo>
                  <a:pt x="0" y="14192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6897965" y="219583"/>
            <a:ext cx="1211264" cy="1211264"/>
          </a:xfrm>
          <a:custGeom>
            <a:avLst/>
            <a:gdLst/>
            <a:ahLst/>
            <a:cxnLst/>
            <a:rect l="l" t="t" r="r" b="b"/>
            <a:pathLst>
              <a:path w="1211264" h="1211264">
                <a:moveTo>
                  <a:pt x="0" y="0"/>
                </a:moveTo>
                <a:lnTo>
                  <a:pt x="1211265" y="0"/>
                </a:lnTo>
                <a:lnTo>
                  <a:pt x="1211265" y="1211264"/>
                </a:lnTo>
                <a:lnTo>
                  <a:pt x="0" y="12112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6897965" y="219583"/>
            <a:ext cx="1211264" cy="1211264"/>
          </a:xfrm>
          <a:custGeom>
            <a:avLst/>
            <a:gdLst/>
            <a:ahLst/>
            <a:cxnLst/>
            <a:rect l="l" t="t" r="r" b="b"/>
            <a:pathLst>
              <a:path w="1211264" h="1211264">
                <a:moveTo>
                  <a:pt x="0" y="0"/>
                </a:moveTo>
                <a:lnTo>
                  <a:pt x="1211265" y="0"/>
                </a:lnTo>
                <a:lnTo>
                  <a:pt x="1211265" y="1211264"/>
                </a:lnTo>
                <a:lnTo>
                  <a:pt x="0" y="12112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6551364" y="108671"/>
            <a:ext cx="1419225" cy="1419225"/>
          </a:xfrm>
          <a:custGeom>
            <a:avLst/>
            <a:gdLst/>
            <a:ahLst/>
            <a:cxnLst/>
            <a:rect l="l" t="t" r="r" b="b"/>
            <a:pathLst>
              <a:path w="1419225" h="1419225">
                <a:moveTo>
                  <a:pt x="0" y="0"/>
                </a:moveTo>
                <a:lnTo>
                  <a:pt x="1419225" y="0"/>
                </a:lnTo>
                <a:lnTo>
                  <a:pt x="1419225" y="1419225"/>
                </a:lnTo>
                <a:lnTo>
                  <a:pt x="0" y="14192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27444" cy="10321290"/>
          </a:xfrm>
          <a:custGeom>
            <a:avLst/>
            <a:gdLst/>
            <a:ahLst/>
            <a:cxnLst/>
            <a:rect l="l" t="t" r="r" b="b"/>
            <a:pathLst>
              <a:path w="18227444" h="10321290">
                <a:moveTo>
                  <a:pt x="0" y="0"/>
                </a:moveTo>
                <a:lnTo>
                  <a:pt x="18227444" y="0"/>
                </a:lnTo>
                <a:lnTo>
                  <a:pt x="18227444" y="10321290"/>
                </a:lnTo>
                <a:lnTo>
                  <a:pt x="0" y="103212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6551364" y="108671"/>
            <a:ext cx="1419225" cy="1419225"/>
          </a:xfrm>
          <a:custGeom>
            <a:avLst/>
            <a:gdLst/>
            <a:ahLst/>
            <a:cxnLst/>
            <a:rect l="l" t="t" r="r" b="b"/>
            <a:pathLst>
              <a:path w="1419225" h="1419225">
                <a:moveTo>
                  <a:pt x="0" y="0"/>
                </a:moveTo>
                <a:lnTo>
                  <a:pt x="1419225" y="0"/>
                </a:lnTo>
                <a:lnTo>
                  <a:pt x="1419225" y="1419225"/>
                </a:lnTo>
                <a:lnTo>
                  <a:pt x="0" y="14192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3999"/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6551364" y="108671"/>
            <a:ext cx="1419225" cy="1419225"/>
          </a:xfrm>
          <a:custGeom>
            <a:avLst/>
            <a:gdLst/>
            <a:ahLst/>
            <a:cxnLst/>
            <a:rect l="l" t="t" r="r" b="b"/>
            <a:pathLst>
              <a:path w="1419225" h="1419225">
                <a:moveTo>
                  <a:pt x="0" y="0"/>
                </a:moveTo>
                <a:lnTo>
                  <a:pt x="1419225" y="0"/>
                </a:lnTo>
                <a:lnTo>
                  <a:pt x="1419225" y="1419225"/>
                </a:lnTo>
                <a:lnTo>
                  <a:pt x="0" y="14192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92102" y="0"/>
            <a:ext cx="18095898" cy="10178942"/>
          </a:xfrm>
          <a:custGeom>
            <a:avLst/>
            <a:gdLst/>
            <a:ahLst/>
            <a:cxnLst/>
            <a:rect l="l" t="t" r="r" b="b"/>
            <a:pathLst>
              <a:path w="18095898" h="10178942">
                <a:moveTo>
                  <a:pt x="0" y="0"/>
                </a:moveTo>
                <a:lnTo>
                  <a:pt x="18095898" y="0"/>
                </a:lnTo>
                <a:lnTo>
                  <a:pt x="18095898" y="10178942"/>
                </a:lnTo>
                <a:lnTo>
                  <a:pt x="0" y="101789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6897965" y="219583"/>
            <a:ext cx="1211264" cy="1211264"/>
          </a:xfrm>
          <a:custGeom>
            <a:avLst/>
            <a:gdLst/>
            <a:ahLst/>
            <a:cxnLst/>
            <a:rect l="l" t="t" r="r" b="b"/>
            <a:pathLst>
              <a:path w="1211264" h="1211264">
                <a:moveTo>
                  <a:pt x="0" y="0"/>
                </a:moveTo>
                <a:lnTo>
                  <a:pt x="1211265" y="0"/>
                </a:lnTo>
                <a:lnTo>
                  <a:pt x="1211265" y="1211264"/>
                </a:lnTo>
                <a:lnTo>
                  <a:pt x="0" y="12112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6551364" y="108671"/>
            <a:ext cx="1419225" cy="1419225"/>
          </a:xfrm>
          <a:custGeom>
            <a:avLst/>
            <a:gdLst/>
            <a:ahLst/>
            <a:cxnLst/>
            <a:rect l="l" t="t" r="r" b="b"/>
            <a:pathLst>
              <a:path w="1419225" h="1419225">
                <a:moveTo>
                  <a:pt x="0" y="0"/>
                </a:moveTo>
                <a:lnTo>
                  <a:pt x="1419225" y="0"/>
                </a:lnTo>
                <a:lnTo>
                  <a:pt x="1419225" y="1419225"/>
                </a:lnTo>
                <a:lnTo>
                  <a:pt x="0" y="14192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6897965" y="219583"/>
            <a:ext cx="1211264" cy="1211264"/>
          </a:xfrm>
          <a:custGeom>
            <a:avLst/>
            <a:gdLst/>
            <a:ahLst/>
            <a:cxnLst/>
            <a:rect l="l" t="t" r="r" b="b"/>
            <a:pathLst>
              <a:path w="1211264" h="1211264">
                <a:moveTo>
                  <a:pt x="0" y="0"/>
                </a:moveTo>
                <a:lnTo>
                  <a:pt x="1211265" y="0"/>
                </a:lnTo>
                <a:lnTo>
                  <a:pt x="1211265" y="1211264"/>
                </a:lnTo>
                <a:lnTo>
                  <a:pt x="0" y="12112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4995" y="9122967"/>
            <a:ext cx="1342360" cy="1106141"/>
          </a:xfrm>
          <a:custGeom>
            <a:avLst/>
            <a:gdLst/>
            <a:ahLst/>
            <a:cxnLst/>
            <a:rect l="l" t="t" r="r" b="b"/>
            <a:pathLst>
              <a:path w="1342360" h="1106141">
                <a:moveTo>
                  <a:pt x="0" y="0"/>
                </a:moveTo>
                <a:lnTo>
                  <a:pt x="1342360" y="0"/>
                </a:lnTo>
                <a:lnTo>
                  <a:pt x="1342360" y="1106141"/>
                </a:lnTo>
                <a:lnTo>
                  <a:pt x="0" y="11061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6551364" y="108671"/>
            <a:ext cx="1419225" cy="1419225"/>
          </a:xfrm>
          <a:custGeom>
            <a:avLst/>
            <a:gdLst/>
            <a:ahLst/>
            <a:cxnLst/>
            <a:rect l="l" t="t" r="r" b="b"/>
            <a:pathLst>
              <a:path w="1419225" h="1419225">
                <a:moveTo>
                  <a:pt x="0" y="0"/>
                </a:moveTo>
                <a:lnTo>
                  <a:pt x="1419225" y="0"/>
                </a:lnTo>
                <a:lnTo>
                  <a:pt x="1419225" y="1419225"/>
                </a:lnTo>
                <a:lnTo>
                  <a:pt x="0" y="14192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67725" cy="10298430"/>
          </a:xfrm>
          <a:custGeom>
            <a:avLst/>
            <a:gdLst/>
            <a:ahLst/>
            <a:cxnLst/>
            <a:rect l="l" t="t" r="r" b="b"/>
            <a:pathLst>
              <a:path w="18267725" h="10298430">
                <a:moveTo>
                  <a:pt x="0" y="0"/>
                </a:moveTo>
                <a:lnTo>
                  <a:pt x="18267725" y="0"/>
                </a:lnTo>
                <a:lnTo>
                  <a:pt x="18267725" y="10298430"/>
                </a:lnTo>
                <a:lnTo>
                  <a:pt x="0" y="102984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6551364" y="108671"/>
            <a:ext cx="1419225" cy="1419225"/>
          </a:xfrm>
          <a:custGeom>
            <a:avLst/>
            <a:gdLst/>
            <a:ahLst/>
            <a:cxnLst/>
            <a:rect l="l" t="t" r="r" b="b"/>
            <a:pathLst>
              <a:path w="1419225" h="1419225">
                <a:moveTo>
                  <a:pt x="0" y="0"/>
                </a:moveTo>
                <a:lnTo>
                  <a:pt x="1419225" y="0"/>
                </a:lnTo>
                <a:lnTo>
                  <a:pt x="1419225" y="1419225"/>
                </a:lnTo>
                <a:lnTo>
                  <a:pt x="0" y="14192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566787" y="108671"/>
            <a:ext cx="6797192" cy="3823421"/>
          </a:xfrm>
          <a:custGeom>
            <a:avLst/>
            <a:gdLst/>
            <a:ahLst/>
            <a:cxnLst/>
            <a:rect l="l" t="t" r="r" b="b"/>
            <a:pathLst>
              <a:path w="6797192" h="3823421">
                <a:moveTo>
                  <a:pt x="0" y="0"/>
                </a:moveTo>
                <a:lnTo>
                  <a:pt x="6797193" y="0"/>
                </a:lnTo>
                <a:lnTo>
                  <a:pt x="6797193" y="3823420"/>
                </a:lnTo>
                <a:lnTo>
                  <a:pt x="0" y="38234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2">
            <a:extLst>
              <a:ext uri="{FF2B5EF4-FFF2-40B4-BE49-F238E27FC236}">
                <a16:creationId xmlns:a16="http://schemas.microsoft.com/office/drawing/2014/main" id="{0BB64C19-01EC-7D90-8240-FF1F368997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2224" y="2553606"/>
            <a:ext cx="13871376" cy="609397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de-CH" sz="3000" dirty="0">
                <a:latin typeface="+mj-lt"/>
                <a:ea typeface="Arial" panose="020B0604020202020204" pitchFamily="34" charset="0"/>
              </a:rPr>
              <a:t> </a:t>
            </a:r>
            <a:endParaRPr lang="de-CH" sz="3000" dirty="0">
              <a:latin typeface="+mj-lt"/>
              <a:ea typeface="Calibri" panose="020F0502020204030204" pitchFamily="34" charset="0"/>
            </a:endParaRPr>
          </a:p>
          <a:p>
            <a:r>
              <a:rPr lang="de-CH" sz="5400" dirty="0">
                <a:solidFill>
                  <a:srgbClr val="3B6375"/>
                </a:solidFill>
              </a:rPr>
              <a:t>Podiumsdiskussion und Fragen</a:t>
            </a:r>
          </a:p>
          <a:p>
            <a:endParaRPr lang="de-CH" sz="3000" dirty="0">
              <a:latin typeface="+mj-lt"/>
              <a:ea typeface="Calibri" panose="020F0502020204030204" pitchFamily="34" charset="0"/>
            </a:endParaRPr>
          </a:p>
          <a:p>
            <a:r>
              <a:rPr lang="de-LI" sz="3600" dirty="0">
                <a:latin typeface="+mj-lt"/>
              </a:rPr>
              <a:t>Julia Hassler </a:t>
            </a:r>
          </a:p>
          <a:p>
            <a:r>
              <a:rPr lang="de-LI" sz="3600" dirty="0">
                <a:latin typeface="+mj-lt"/>
              </a:rPr>
              <a:t>Christina Bühler </a:t>
            </a:r>
          </a:p>
          <a:p>
            <a:r>
              <a:rPr lang="de-LI" sz="3600" dirty="0">
                <a:latin typeface="+mj-lt"/>
              </a:rPr>
              <a:t>Dominik Seiwald</a:t>
            </a:r>
          </a:p>
          <a:p>
            <a:r>
              <a:rPr lang="de-LI" sz="3600" dirty="0">
                <a:latin typeface="+mj-lt"/>
              </a:rPr>
              <a:t>Petra Püntener</a:t>
            </a:r>
          </a:p>
          <a:p>
            <a:r>
              <a:rPr lang="de-LI" sz="3600" dirty="0">
                <a:latin typeface="+mj-lt"/>
              </a:rPr>
              <a:t>Mathias Berthold</a:t>
            </a:r>
          </a:p>
          <a:p>
            <a:r>
              <a:rPr lang="de-CH" sz="3600" dirty="0">
                <a:latin typeface="+mj-lt"/>
                <a:ea typeface="Arial" panose="020B0604020202020204" pitchFamily="34" charset="0"/>
              </a:rPr>
              <a:t> </a:t>
            </a:r>
            <a:endParaRPr lang="de-CH" sz="3600" dirty="0">
              <a:latin typeface="+mj-lt"/>
              <a:ea typeface="Calibri" panose="020F0502020204030204" pitchFamily="34" charset="0"/>
            </a:endParaRPr>
          </a:p>
          <a:p>
            <a:r>
              <a:rPr lang="de-CH" sz="3000" dirty="0">
                <a:latin typeface="+mj-lt"/>
                <a:ea typeface="Arial" panose="020B0604020202020204" pitchFamily="34" charset="0"/>
              </a:rPr>
              <a:t> </a:t>
            </a:r>
            <a:endParaRPr lang="de-CH" sz="3000" dirty="0">
              <a:latin typeface="+mj-lt"/>
              <a:ea typeface="Calibri" panose="020F0502020204030204" pitchFamily="34" charset="0"/>
            </a:endParaRPr>
          </a:p>
          <a:p>
            <a:r>
              <a:rPr lang="de-CH" sz="3000" dirty="0">
                <a:latin typeface="+mj-lt"/>
                <a:ea typeface="Arial" panose="020B0604020202020204" pitchFamily="34" charset="0"/>
              </a:rPr>
              <a:t> </a:t>
            </a:r>
            <a:endParaRPr lang="de-CH" sz="3000" dirty="0">
              <a:latin typeface="+mj-lt"/>
              <a:ea typeface="Calibri" panose="020F050202020403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9AAF847-CD0C-00B6-9E8C-2AD630187553}"/>
              </a:ext>
            </a:extLst>
          </p:cNvPr>
          <p:cNvSpPr txBox="1"/>
          <p:nvPr/>
        </p:nvSpPr>
        <p:spPr>
          <a:xfrm>
            <a:off x="13131884" y="1439775"/>
            <a:ext cx="2315057" cy="56092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5850" b="1" dirty="0">
                <a:solidFill>
                  <a:srgbClr val="3B6375"/>
                </a:solidFill>
              </a:rPr>
              <a:t>?</a:t>
            </a:r>
            <a:endParaRPr lang="de-DE" sz="29850" b="1" dirty="0">
              <a:solidFill>
                <a:srgbClr val="3B6375"/>
              </a:solidFill>
            </a:endParaRPr>
          </a:p>
        </p:txBody>
      </p:sp>
      <p:sp>
        <p:nvSpPr>
          <p:cNvPr id="8" name="Mond 7">
            <a:extLst>
              <a:ext uri="{FF2B5EF4-FFF2-40B4-BE49-F238E27FC236}">
                <a16:creationId xmlns:a16="http://schemas.microsoft.com/office/drawing/2014/main" id="{1393A214-3738-B917-FA4C-BCC0878F0237}"/>
              </a:ext>
            </a:extLst>
          </p:cNvPr>
          <p:cNvSpPr/>
          <p:nvPr/>
        </p:nvSpPr>
        <p:spPr>
          <a:xfrm rot="9131067">
            <a:off x="-2585433" y="1201535"/>
            <a:ext cx="5170868" cy="11295918"/>
          </a:xfrm>
          <a:prstGeom prst="moon">
            <a:avLst>
              <a:gd name="adj" fmla="val 87500"/>
            </a:avLst>
          </a:prstGeom>
          <a:gradFill>
            <a:gsLst>
              <a:gs pos="0">
                <a:srgbClr val="3B6375">
                  <a:lumMod val="50000"/>
                  <a:lumOff val="50000"/>
                </a:srgbClr>
              </a:gs>
              <a:gs pos="49000">
                <a:srgbClr val="3B6375"/>
              </a:gs>
              <a:gs pos="100000">
                <a:srgbClr val="3B6375">
                  <a:lumMod val="77000"/>
                  <a:lumOff val="23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104BF5C-DA06-EA72-3F21-2F9891E70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0172" y="7581066"/>
            <a:ext cx="2264042" cy="1862616"/>
          </a:xfrm>
          <a:prstGeom prst="rect">
            <a:avLst/>
          </a:prstGeom>
        </p:spPr>
      </p:pic>
      <p:pic>
        <p:nvPicPr>
          <p:cNvPr id="4" name="Picture 2" descr="Liechtensteiner Fussballverband (LFV)">
            <a:extLst>
              <a:ext uri="{FF2B5EF4-FFF2-40B4-BE49-F238E27FC236}">
                <a16:creationId xmlns:a16="http://schemas.microsoft.com/office/drawing/2014/main" id="{9940B0A4-DA92-2757-7F72-8C4B6D1E5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8423" y="7581066"/>
            <a:ext cx="1150769" cy="186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22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lu"/>
      </p:transition>
    </mc:Choice>
    <mc:Fallback xmlns="">
      <p:transition spd="slow">
        <p:pull dir="lu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nd 1">
            <a:extLst>
              <a:ext uri="{FF2B5EF4-FFF2-40B4-BE49-F238E27FC236}">
                <a16:creationId xmlns:a16="http://schemas.microsoft.com/office/drawing/2014/main" id="{EF929AB8-5182-1542-B63A-FA276F47C6B0}"/>
              </a:ext>
            </a:extLst>
          </p:cNvPr>
          <p:cNvSpPr/>
          <p:nvPr/>
        </p:nvSpPr>
        <p:spPr>
          <a:xfrm rot="20026198">
            <a:off x="15702566" y="-2928909"/>
            <a:ext cx="5170868" cy="11295918"/>
          </a:xfrm>
          <a:prstGeom prst="moon">
            <a:avLst>
              <a:gd name="adj" fmla="val 87500"/>
            </a:avLst>
          </a:prstGeom>
          <a:gradFill>
            <a:gsLst>
              <a:gs pos="0">
                <a:srgbClr val="3B6375">
                  <a:lumMod val="50000"/>
                  <a:lumOff val="50000"/>
                </a:srgbClr>
              </a:gs>
              <a:gs pos="49000">
                <a:srgbClr val="3B6375"/>
              </a:gs>
              <a:gs pos="100000">
                <a:srgbClr val="3B6375">
                  <a:lumMod val="77000"/>
                  <a:lumOff val="23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CCEB1BC-B1D8-9793-3054-BCC105382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836" y="5462094"/>
            <a:ext cx="2264042" cy="1862616"/>
          </a:xfrm>
          <a:prstGeom prst="rect">
            <a:avLst/>
          </a:prstGeom>
        </p:spPr>
      </p:pic>
      <p:pic>
        <p:nvPicPr>
          <p:cNvPr id="1026" name="Picture 2" descr="Liechtensteiner Fussballverband (LFV)">
            <a:extLst>
              <a:ext uri="{FF2B5EF4-FFF2-40B4-BE49-F238E27FC236}">
                <a16:creationId xmlns:a16="http://schemas.microsoft.com/office/drawing/2014/main" id="{EF55F40D-EC8F-7636-DC44-FF38AA066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5787" y="5566958"/>
            <a:ext cx="1150769" cy="186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12">
            <a:extLst>
              <a:ext uri="{FF2B5EF4-FFF2-40B4-BE49-F238E27FC236}">
                <a16:creationId xmlns:a16="http://schemas.microsoft.com/office/drawing/2014/main" id="{605BF4DE-5AF9-DAF9-9B7E-7E0C06AFF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2224" y="2553607"/>
            <a:ext cx="13871376" cy="286232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de-CH" sz="3000" dirty="0">
                <a:latin typeface="+mj-lt"/>
                <a:ea typeface="Arial" panose="020B0604020202020204" pitchFamily="34" charset="0"/>
              </a:rPr>
              <a:t> </a:t>
            </a:r>
            <a:endParaRPr lang="de-CH" sz="3000" dirty="0">
              <a:latin typeface="+mj-lt"/>
              <a:ea typeface="Calibri" panose="020F0502020204030204" pitchFamily="34" charset="0"/>
            </a:endParaRPr>
          </a:p>
          <a:p>
            <a:r>
              <a:rPr lang="de-CH" sz="5400" dirty="0">
                <a:solidFill>
                  <a:srgbClr val="3B6375"/>
                </a:solidFill>
              </a:rPr>
              <a:t>Herzlichen Dank für Ihre Teilnahme!</a:t>
            </a:r>
          </a:p>
          <a:p>
            <a:r>
              <a:rPr lang="de-CH" sz="3600" dirty="0">
                <a:latin typeface="+mj-lt"/>
                <a:ea typeface="Arial" panose="020B0604020202020204" pitchFamily="34" charset="0"/>
              </a:rPr>
              <a:t> </a:t>
            </a:r>
            <a:endParaRPr lang="de-CH" sz="3600" dirty="0">
              <a:latin typeface="+mj-lt"/>
              <a:ea typeface="Calibri" panose="020F0502020204030204" pitchFamily="34" charset="0"/>
            </a:endParaRPr>
          </a:p>
          <a:p>
            <a:r>
              <a:rPr lang="de-CH" sz="3000" dirty="0">
                <a:latin typeface="+mj-lt"/>
                <a:ea typeface="Arial" panose="020B0604020202020204" pitchFamily="34" charset="0"/>
              </a:rPr>
              <a:t> </a:t>
            </a:r>
            <a:endParaRPr lang="de-CH" sz="3000" dirty="0">
              <a:latin typeface="+mj-lt"/>
              <a:ea typeface="Calibri" panose="020F0502020204030204" pitchFamily="34" charset="0"/>
            </a:endParaRPr>
          </a:p>
          <a:p>
            <a:r>
              <a:rPr lang="de-CH" sz="3000" dirty="0">
                <a:latin typeface="+mj-lt"/>
                <a:ea typeface="Arial" panose="020B0604020202020204" pitchFamily="34" charset="0"/>
              </a:rPr>
              <a:t> </a:t>
            </a:r>
            <a:endParaRPr lang="de-CH" sz="3000" dirty="0">
              <a:latin typeface="+mj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99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lu"/>
      </p:transition>
    </mc:Choice>
    <mc:Fallback xmlns="">
      <p:transition spd="slow">
        <p:pull dir="lu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Macintosh PowerPoint</Application>
  <PresentationFormat>Benutzerdefiniert</PresentationFormat>
  <Paragraphs>34</Paragraphs>
  <Slides>22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6" baseType="lpstr">
      <vt:lpstr>Arial</vt:lpstr>
      <vt:lpstr>Calibri</vt:lpstr>
      <vt:lpstr>Aptos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 </dc:title>
  <cp:lastModifiedBy>Dominique Sinn</cp:lastModifiedBy>
  <cp:revision>3</cp:revision>
  <dcterms:created xsi:type="dcterms:W3CDTF">2006-08-16T00:00:00Z</dcterms:created>
  <dcterms:modified xsi:type="dcterms:W3CDTF">2026-09-15T08:05:39Z</dcterms:modified>
  <dc:identifier>DAHMEubNOSM</dc:identifier>
</cp:coreProperties>
</file>